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57" r:id="rId2"/>
    <p:sldId id="258" r:id="rId3"/>
    <p:sldId id="259" r:id="rId4"/>
    <p:sldId id="262" r:id="rId5"/>
    <p:sldId id="261" r:id="rId6"/>
    <p:sldId id="264" r:id="rId7"/>
    <p:sldId id="265" r:id="rId8"/>
    <p:sldId id="266" r:id="rId9"/>
    <p:sldId id="267" r:id="rId10"/>
    <p:sldId id="268" r:id="rId11"/>
    <p:sldId id="269" r:id="rId12"/>
    <p:sldId id="263" r:id="rId13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B4B4"/>
    <a:srgbClr val="B3DBF1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108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A2BC7-F346-4803-9D7D-268F4CBF3CCC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E1B80-E295-4E07-A623-19F0B6A77A6E}" type="slidenum">
              <a:rPr lang="pl-PL" smtClean="0"/>
              <a:pPr/>
              <a:t>‹#›</a:t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smtClean="0"/>
              <a:t>Kliknij, aby edytować styl wzorca podtytułu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68E16-484F-4B41-ACD7-BDF0C988EF08}" type="datetimeFigureOut">
              <a:rPr lang="pl-PL" smtClean="0"/>
              <a:pPr/>
              <a:t>03.12.2017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2B5DF-C7D8-41FC-96E3-075AD90C750C}" type="slidenum">
              <a:rPr lang="pl-PL" smtClean="0"/>
              <a:pPr/>
              <a:t>‹#›</a:t>
            </a:fld>
            <a:endParaRPr 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971600" y="404664"/>
            <a:ext cx="7715200" cy="720080"/>
          </a:xfrm>
        </p:spPr>
        <p:txBody>
          <a:bodyPr>
            <a:normAutofit/>
          </a:bodyPr>
          <a:lstStyle/>
          <a:p>
            <a:pPr algn="l"/>
            <a:r>
              <a:rPr lang="pl-PL" sz="3200" dirty="0" smtClean="0">
                <a:solidFill>
                  <a:schemeClr val="bg1"/>
                </a:solidFill>
              </a:rPr>
              <a:t>Temat pracy</a:t>
            </a:r>
            <a:endParaRPr lang="pl-PL" sz="3200" dirty="0">
              <a:solidFill>
                <a:schemeClr val="bg1"/>
              </a:solidFill>
            </a:endParaRPr>
          </a:p>
        </p:txBody>
      </p:sp>
      <p:pic>
        <p:nvPicPr>
          <p:cNvPr id="5" name="Symbol zastępczy zawartości 4" descr="ic_launche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79512" y="3429000"/>
            <a:ext cx="1828800" cy="1828800"/>
          </a:xfrm>
        </p:spPr>
      </p:pic>
      <p:sp>
        <p:nvSpPr>
          <p:cNvPr id="4" name="pole tekstowe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  Slajd 1 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6" name="pole tekstowe 5"/>
          <p:cNvSpPr txBox="1"/>
          <p:nvPr/>
        </p:nvSpPr>
        <p:spPr>
          <a:xfrm>
            <a:off x="1979712" y="3861048"/>
            <a:ext cx="504056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400" dirty="0" smtClean="0">
                <a:solidFill>
                  <a:schemeClr val="bg1"/>
                </a:solidFill>
                <a:effectLst>
                  <a:outerShdw blurRad="50800" dist="50800" dir="2700000" algn="tl" rotWithShape="0">
                    <a:prstClr val="black">
                      <a:alpha val="86000"/>
                    </a:prstClr>
                  </a:outerShdw>
                </a:effectLst>
              </a:rPr>
              <a:t>Zwiedzam Wrocław</a:t>
            </a:r>
          </a:p>
          <a:p>
            <a:r>
              <a:rPr lang="pl-PL" sz="3200" dirty="0" smtClean="0">
                <a:solidFill>
                  <a:srgbClr val="B4B4B4"/>
                </a:solidFill>
                <a:effectLst>
                  <a:outerShdw blurRad="50800" dist="50800" dir="2700000" algn="tl" rotWithShape="0">
                    <a:prstClr val="black">
                      <a:alpha val="86000"/>
                    </a:prstClr>
                  </a:outerShdw>
                </a:effectLst>
              </a:rPr>
              <a:t>Proste zwiedzanie</a:t>
            </a:r>
            <a:endParaRPr lang="pl-PL" sz="2800" dirty="0">
              <a:solidFill>
                <a:srgbClr val="B4B4B4"/>
              </a:solidFill>
              <a:effectLst>
                <a:outerShdw blurRad="50800" dist="50800" dir="2700000" algn="tl" rotWithShape="0">
                  <a:prstClr val="black">
                    <a:alpha val="86000"/>
                  </a:prstClr>
                </a:outerShdw>
              </a:effectLst>
            </a:endParaRPr>
          </a:p>
        </p:txBody>
      </p:sp>
      <p:sp>
        <p:nvSpPr>
          <p:cNvPr id="9" name="pole tekstowe 8"/>
          <p:cNvSpPr txBox="1"/>
          <p:nvPr/>
        </p:nvSpPr>
        <p:spPr>
          <a:xfrm>
            <a:off x="251520" y="5517232"/>
            <a:ext cx="864096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Zwiedzanie Wrocławia – aplikacja mobilna ułatwiająca zwiedzanie miasta</a:t>
            </a:r>
          </a:p>
          <a:p>
            <a:r>
              <a:rPr lang="pl-PL" dirty="0" err="1" smtClean="0">
                <a:solidFill>
                  <a:schemeClr val="bg1">
                    <a:lumMod val="65000"/>
                  </a:schemeClr>
                </a:solidFill>
              </a:rPr>
              <a:t>Visiting</a:t>
            </a:r>
            <a:r>
              <a:rPr lang="pl-PL" dirty="0" smtClean="0">
                <a:solidFill>
                  <a:schemeClr val="bg1">
                    <a:lumMod val="65000"/>
                  </a:schemeClr>
                </a:solidFill>
              </a:rPr>
              <a:t> Wrocław – a mobile </a:t>
            </a:r>
            <a:r>
              <a:rPr lang="pl-PL" dirty="0" err="1" smtClean="0">
                <a:solidFill>
                  <a:schemeClr val="bg1">
                    <a:lumMod val="65000"/>
                  </a:schemeClr>
                </a:solidFill>
              </a:rPr>
              <a:t>application</a:t>
            </a:r>
            <a:r>
              <a:rPr lang="pl-PL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pl-PL" dirty="0" err="1" smtClean="0">
                <a:solidFill>
                  <a:schemeClr val="bg1">
                    <a:lumMod val="65000"/>
                  </a:schemeClr>
                </a:solidFill>
              </a:rPr>
              <a:t>facilitating</a:t>
            </a:r>
            <a:r>
              <a:rPr lang="pl-PL" dirty="0" smtClean="0">
                <a:solidFill>
                  <a:schemeClr val="bg1">
                    <a:lumMod val="65000"/>
                  </a:schemeClr>
                </a:solidFill>
              </a:rPr>
              <a:t> city </a:t>
            </a:r>
            <a:r>
              <a:rPr lang="pl-PL" dirty="0" err="1" smtClean="0">
                <a:solidFill>
                  <a:schemeClr val="bg1">
                    <a:lumMod val="65000"/>
                  </a:schemeClr>
                </a:solidFill>
              </a:rPr>
              <a:t>sightseeing</a:t>
            </a:r>
            <a:endParaRPr lang="pl-PL" dirty="0" smtClean="0">
              <a:solidFill>
                <a:schemeClr val="bg1">
                  <a:lumMod val="65000"/>
                </a:schemeClr>
              </a:solidFill>
            </a:endParaRPr>
          </a:p>
          <a:p>
            <a:endParaRPr lang="pl-PL" sz="1200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pl-PL" sz="2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Opiekun pracy: Dr inż. Leszek Koszałka		             Autor: Dawid Ozga</a:t>
            </a:r>
            <a:endParaRPr lang="pl-PL" sz="2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 descr="Screenshot_2017-11-29-23-31-24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7544" y="1412776"/>
            <a:ext cx="2829600" cy="5058000"/>
          </a:xfrm>
          <a:prstGeom prst="rect">
            <a:avLst/>
          </a:prstGeom>
        </p:spPr>
      </p:pic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 aplikacji mobilnej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(6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z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6)</a:t>
            </a:r>
            <a:endParaRPr kumimoji="0" lang="pl-PL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</a:t>
            </a:r>
            <a:r>
              <a:rPr lang="pl-PL" dirty="0" smtClean="0">
                <a:solidFill>
                  <a:srgbClr val="B3DBF1"/>
                </a:solidFill>
              </a:rPr>
              <a:t>Slajd 10 </a:t>
            </a:r>
            <a:r>
              <a:rPr lang="pl-PL" dirty="0" smtClean="0">
                <a:solidFill>
                  <a:srgbClr val="B3DBF1"/>
                </a:solidFill>
              </a:rPr>
              <a:t>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3635896" y="1412776"/>
            <a:ext cx="52565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Okno nawigacji. Wyświetla aktualną pozycję, ścieżkę do wybranego punktu, czas i długość przy założeniu pieszej wędrówki.</a:t>
            </a:r>
            <a:endParaRPr lang="pl-PL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Rozwinięcie aplikacji</a:t>
            </a:r>
            <a:endParaRPr kumimoji="0" lang="pl-PL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Slajd </a:t>
            </a:r>
            <a:r>
              <a:rPr lang="pl-PL" dirty="0" smtClean="0">
                <a:solidFill>
                  <a:srgbClr val="B3DBF1"/>
                </a:solidFill>
              </a:rPr>
              <a:t>11 </a:t>
            </a:r>
            <a:r>
              <a:rPr lang="pl-PL" dirty="0" smtClean="0">
                <a:solidFill>
                  <a:srgbClr val="B3DBF1"/>
                </a:solidFill>
              </a:rPr>
              <a:t>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251520" y="1412776"/>
            <a:ext cx="86409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Dodanie statystyk o odwiedzonych miejscach,</a:t>
            </a:r>
          </a:p>
          <a:p>
            <a:pPr>
              <a:buFont typeface="Arial" pitchFamily="34" charset="0"/>
              <a:buChar char="•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Możliwość wyboru środka transportu przy wyznaczaniu trasy,</a:t>
            </a:r>
          </a:p>
          <a:p>
            <a:pPr>
              <a:buFont typeface="Arial" pitchFamily="34" charset="0"/>
              <a:buChar char="•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Możliwość tworzenia konta użytkownika i porównywania swoich statystyk z innymi.</a:t>
            </a:r>
            <a:endParaRPr lang="pl-PL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Podsumowanie</a:t>
            </a: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Slajd </a:t>
            </a:r>
            <a:r>
              <a:rPr lang="pl-PL" dirty="0" smtClean="0">
                <a:solidFill>
                  <a:srgbClr val="B3DBF1"/>
                </a:solidFill>
              </a:rPr>
              <a:t>12 </a:t>
            </a:r>
            <a:r>
              <a:rPr lang="pl-PL" dirty="0" smtClean="0">
                <a:solidFill>
                  <a:srgbClr val="B3DBF1"/>
                </a:solidFill>
              </a:rPr>
              <a:t>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251520" y="5661248"/>
            <a:ext cx="86409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Aplikacja – wykonana i przetestowana,</a:t>
            </a:r>
          </a:p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Dokumentacja – wstępna wersja przekazana promotorowi.</a:t>
            </a:r>
            <a:endParaRPr lang="pl-PL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pole tekstowe 4"/>
          <p:cNvSpPr txBox="1"/>
          <p:nvPr/>
        </p:nvSpPr>
        <p:spPr>
          <a:xfrm>
            <a:off x="0" y="2132856"/>
            <a:ext cx="91440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16600" dirty="0" smtClean="0">
                <a:solidFill>
                  <a:schemeClr val="bg1"/>
                </a:solidFill>
              </a:rPr>
              <a:t>99 %</a:t>
            </a:r>
            <a:endParaRPr lang="pl-PL" sz="16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Konspekt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  Slajd 2 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6" name="pole tekstowe 5"/>
          <p:cNvSpPr txBox="1"/>
          <p:nvPr/>
        </p:nvSpPr>
        <p:spPr>
          <a:xfrm>
            <a:off x="251520" y="1412776"/>
            <a:ext cx="864096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Cel pracy inżynierskiej</a:t>
            </a:r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Harmonogram</a:t>
            </a:r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Projekt aplikacji mobilnej</a:t>
            </a:r>
          </a:p>
          <a:p>
            <a:pPr marL="457200" indent="-457200">
              <a:buFont typeface="+mj-lt"/>
              <a:buAutoNum type="arabicPeriod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Podsumowanie</a:t>
            </a:r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pl-PL" sz="2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Cel pracy inżynierskiej</a:t>
            </a:r>
            <a:endParaRPr kumimoji="0" lang="pl-PL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  Slajd 3 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251520" y="1412776"/>
            <a:ext cx="86409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Zaprojektowanie i wykonanie aplikacji mobilnej ułatwiającej zwiedzanie Wrocławia</a:t>
            </a:r>
          </a:p>
          <a:p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Wykonano:</a:t>
            </a:r>
          </a:p>
          <a:p>
            <a:pPr>
              <a:buFont typeface="Arial" pitchFamily="34" charset="0"/>
              <a:buChar char="•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aplikacja mobilna,</a:t>
            </a:r>
          </a:p>
          <a:p>
            <a:pPr>
              <a:buFont typeface="Arial" pitchFamily="34" charset="0"/>
              <a:buChar char="•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baza danych na zewnętrznym serwerze</a:t>
            </a:r>
            <a:endParaRPr lang="pl-PL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218" name="Picture 2" descr="Znalezione obrazy dla zapytania androi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4293096"/>
            <a:ext cx="2088232" cy="2088232"/>
          </a:xfrm>
          <a:prstGeom prst="rect">
            <a:avLst/>
          </a:prstGeom>
          <a:noFill/>
        </p:spPr>
      </p:pic>
      <p:pic>
        <p:nvPicPr>
          <p:cNvPr id="9220" name="Picture 4" descr="Znalezione obrazy dla zapytania android studio logo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31840" y="4221088"/>
            <a:ext cx="2945135" cy="1188240"/>
          </a:xfrm>
          <a:prstGeom prst="rect">
            <a:avLst/>
          </a:prstGeom>
          <a:noFill/>
        </p:spPr>
      </p:pic>
      <p:pic>
        <p:nvPicPr>
          <p:cNvPr id="9222" name="Picture 6" descr="Znalezione obrazy dla zapytania mysql logo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32240" y="4149080"/>
            <a:ext cx="1676400" cy="1133476"/>
          </a:xfrm>
          <a:prstGeom prst="rect">
            <a:avLst/>
          </a:prstGeom>
          <a:noFill/>
        </p:spPr>
      </p:pic>
      <p:pic>
        <p:nvPicPr>
          <p:cNvPr id="9224" name="Picture 8" descr="Znalezione obrazy dla zapytania phpmyadmin logo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948264" y="5589240"/>
            <a:ext cx="1428750" cy="800100"/>
          </a:xfrm>
          <a:prstGeom prst="rect">
            <a:avLst/>
          </a:prstGeom>
          <a:noFill/>
        </p:spPr>
      </p:pic>
      <p:pic>
        <p:nvPicPr>
          <p:cNvPr id="9226" name="Picture 10" descr="http://prv.pl/static/img/main/logo_white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563888" y="5877272"/>
            <a:ext cx="2073999" cy="50177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Harmonogram</a:t>
            </a: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</a:t>
            </a:r>
            <a:r>
              <a:rPr lang="pl-PL" dirty="0" smtClean="0">
                <a:solidFill>
                  <a:srgbClr val="B3DBF1"/>
                </a:solidFill>
              </a:rPr>
              <a:t>   Slajd 4 </a:t>
            </a:r>
            <a:r>
              <a:rPr lang="pl-PL" dirty="0" smtClean="0">
                <a:solidFill>
                  <a:srgbClr val="B3DBF1"/>
                </a:solidFill>
              </a:rPr>
              <a:t>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251520" y="1412776"/>
            <a:ext cx="86409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Czas trwania projektu obejmuje okres:</a:t>
            </a:r>
          </a:p>
          <a:p>
            <a:pPr lvl="1"/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od 1 października do 6 grudnia 2017 r.</a:t>
            </a:r>
          </a:p>
          <a:p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pl-PL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Kamienie milowe:</a:t>
            </a:r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/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Projekt i stworzenie aplikacji:</a:t>
            </a:r>
          </a:p>
          <a:p>
            <a:pPr lvl="2"/>
            <a:r>
              <a:rPr lang="pl-PL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do 25 listopada 2017 r</a:t>
            </a:r>
            <a:r>
              <a:rPr lang="pl-PL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 – ukończone 21 listopada 2017 r.</a:t>
            </a:r>
            <a:endParaRPr lang="pl-PL" sz="2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/>
            <a:r>
              <a:rPr lang="pl-PL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esty końcowe aplikacji:</a:t>
            </a:r>
          </a:p>
          <a:p>
            <a:pPr lvl="2"/>
            <a:r>
              <a:rPr lang="pl-PL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do 30 listopada 2017 r</a:t>
            </a:r>
            <a:r>
              <a:rPr lang="pl-PL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 – ukończone 26 listopada 2017 r.</a:t>
            </a:r>
            <a:endParaRPr lang="pl-PL" sz="2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1"/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Napisanie pracy dyplomowej:</a:t>
            </a:r>
          </a:p>
          <a:p>
            <a:pPr lvl="2"/>
            <a:r>
              <a:rPr lang="pl-PL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do 6 grudnia 2017 r.</a:t>
            </a:r>
            <a:endParaRPr lang="pl-PL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 descr="Screenshot_2017-11-29-23-29-33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7545" y="1395782"/>
            <a:ext cx="2828802" cy="5057554"/>
          </a:xfrm>
          <a:prstGeom prst="rect">
            <a:avLst/>
          </a:prstGeom>
        </p:spPr>
      </p:pic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 aplikacji mobilnej (1 z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6)</a:t>
            </a:r>
            <a:endParaRPr kumimoji="0" lang="pl-PL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  Slajd 5 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3635896" y="1412776"/>
            <a:ext cx="52565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Ekran ładowania aplikacji z animacją.</a:t>
            </a:r>
            <a:b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Uprzyjemnia oczekiwanie na pobranie danych z serwera.</a:t>
            </a:r>
            <a:endParaRPr lang="pl-PL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Screenshot_2017-11-29-23-40-20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7544" y="1412776"/>
            <a:ext cx="2829600" cy="5058000"/>
          </a:xfrm>
          <a:prstGeom prst="rect">
            <a:avLst/>
          </a:prstGeom>
        </p:spPr>
      </p:pic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 aplikacji mobilnej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(2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z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6)</a:t>
            </a:r>
            <a:endParaRPr kumimoji="0" lang="pl-PL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  Slajd </a:t>
            </a:r>
            <a:r>
              <a:rPr lang="pl-PL" dirty="0" smtClean="0">
                <a:solidFill>
                  <a:srgbClr val="B3DBF1"/>
                </a:solidFill>
              </a:rPr>
              <a:t>6 </a:t>
            </a:r>
            <a:r>
              <a:rPr lang="pl-PL" dirty="0" smtClean="0">
                <a:solidFill>
                  <a:srgbClr val="B3DBF1"/>
                </a:solidFill>
              </a:rPr>
              <a:t>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3635896" y="1412776"/>
            <a:ext cx="52565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Widok menu głównego prezentuje trzy, generowane losowo, najciekawsze atrakcje.</a:t>
            </a:r>
            <a:endParaRPr lang="pl-PL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Screenshot_2017-11-30-16-01-24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7544" y="1412776"/>
            <a:ext cx="2829600" cy="5058000"/>
          </a:xfrm>
          <a:prstGeom prst="rect">
            <a:avLst/>
          </a:prstGeom>
        </p:spPr>
      </p:pic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 aplikacji mobilnej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(3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z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6)</a:t>
            </a:r>
            <a:endParaRPr kumimoji="0" lang="pl-PL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  Slajd </a:t>
            </a:r>
            <a:r>
              <a:rPr lang="pl-PL" dirty="0" smtClean="0">
                <a:solidFill>
                  <a:srgbClr val="B3DBF1"/>
                </a:solidFill>
              </a:rPr>
              <a:t>7 </a:t>
            </a:r>
            <a:r>
              <a:rPr lang="pl-PL" dirty="0" smtClean="0">
                <a:solidFill>
                  <a:srgbClr val="B3DBF1"/>
                </a:solidFill>
              </a:rPr>
              <a:t>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3635896" y="1412776"/>
            <a:ext cx="52565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Boczne menu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które daje użytkownikowi dostęp do każdej 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kategorii.</a:t>
            </a:r>
          </a:p>
          <a:p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Pasek bocznego menu jest dostępny z każdego poziomu aplikacji i znacząco ułatwia jej 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używanie.</a:t>
            </a:r>
            <a:endParaRPr lang="pl-PL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 descr="Screenshot_2017-11-29-23-30-36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7544" y="1412776"/>
            <a:ext cx="2829600" cy="5058000"/>
          </a:xfrm>
          <a:prstGeom prst="rect">
            <a:avLst/>
          </a:prstGeom>
        </p:spPr>
      </p:pic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 aplikacji mobilnej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(4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z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6)</a:t>
            </a:r>
            <a:endParaRPr kumimoji="0" lang="pl-PL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  Slajd </a:t>
            </a:r>
            <a:r>
              <a:rPr lang="pl-PL" dirty="0" smtClean="0">
                <a:solidFill>
                  <a:srgbClr val="B3DBF1"/>
                </a:solidFill>
              </a:rPr>
              <a:t>8 </a:t>
            </a:r>
            <a:r>
              <a:rPr lang="pl-PL" dirty="0" smtClean="0">
                <a:solidFill>
                  <a:srgbClr val="B3DBF1"/>
                </a:solidFill>
              </a:rPr>
              <a:t>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3635896" y="1412776"/>
            <a:ext cx="52565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Widok wybranej kategorii – przewijana lista z miniaturkami zdjęć i krótkim opisem.</a:t>
            </a:r>
          </a:p>
          <a:p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Sortowanie wyników:</a:t>
            </a:r>
          </a:p>
          <a:p>
            <a:pPr>
              <a:buFont typeface="Arial" pitchFamily="34" charset="0"/>
              <a:buChar char="•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Polecane – kolejność ułożona przez administratora,</a:t>
            </a:r>
          </a:p>
          <a:p>
            <a:pPr>
              <a:buFont typeface="Arial" pitchFamily="34" charset="0"/>
              <a:buChar char="•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Alfabetycznie,</a:t>
            </a:r>
          </a:p>
          <a:p>
            <a:pPr>
              <a:buFont typeface="Arial" pitchFamily="34" charset="0"/>
              <a:buChar char="•"/>
            </a:pP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Najbliższa odległość – na podstawie aktualnej pozycji urządzenia.</a:t>
            </a:r>
            <a:endParaRPr lang="pl-PL" sz="2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 descr="Screenshot_2017-11-29-23-31-03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7544" y="1412776"/>
            <a:ext cx="2829600" cy="5058000"/>
          </a:xfrm>
          <a:prstGeom prst="rect">
            <a:avLst/>
          </a:prstGeom>
        </p:spPr>
      </p:pic>
      <p:sp>
        <p:nvSpPr>
          <p:cNvPr id="2" name="Tytuł 1"/>
          <p:cNvSpPr txBox="1">
            <a:spLocks/>
          </p:cNvSpPr>
          <p:nvPr/>
        </p:nvSpPr>
        <p:spPr>
          <a:xfrm>
            <a:off x="971600" y="476672"/>
            <a:ext cx="7715200" cy="72008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Projekt aplikacji mobilnej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(5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z </a:t>
            </a:r>
            <a:r>
              <a:rPr lang="pl-PL" sz="3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6)</a:t>
            </a:r>
            <a:endParaRPr kumimoji="0" lang="pl-PL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0" y="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solidFill>
                  <a:srgbClr val="B3DBF1"/>
                </a:solidFill>
              </a:rPr>
              <a:t> Politechnika Wrocławska						           Slajd </a:t>
            </a:r>
            <a:r>
              <a:rPr lang="pl-PL" dirty="0" smtClean="0">
                <a:solidFill>
                  <a:srgbClr val="B3DBF1"/>
                </a:solidFill>
              </a:rPr>
              <a:t>9 </a:t>
            </a:r>
            <a:r>
              <a:rPr lang="pl-PL" dirty="0" smtClean="0">
                <a:solidFill>
                  <a:srgbClr val="B3DBF1"/>
                </a:solidFill>
              </a:rPr>
              <a:t>z </a:t>
            </a:r>
            <a:r>
              <a:rPr lang="pl-PL" dirty="0" smtClean="0">
                <a:solidFill>
                  <a:srgbClr val="B3DBF1"/>
                </a:solidFill>
              </a:rPr>
              <a:t>12</a:t>
            </a:r>
            <a:endParaRPr lang="pl-PL" dirty="0">
              <a:solidFill>
                <a:srgbClr val="B3DBF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3635896" y="1412776"/>
            <a:ext cx="52565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Widok ze szczegółowym opisem.</a:t>
            </a:r>
            <a:b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pl-PL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Różowy przycisk z symbolem drogowskazu przenosi użytkownika do okna z nawigacją.</a:t>
            </a:r>
            <a:endParaRPr lang="pl-PL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231</TotalTime>
  <Words>363</Words>
  <Application>Microsoft Office PowerPoint</Application>
  <PresentationFormat>Pokaz na ekranie (4:3)</PresentationFormat>
  <Paragraphs>69</Paragraphs>
  <Slides>12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12</vt:i4>
      </vt:variant>
    </vt:vector>
  </HeadingPairs>
  <TitlesOfParts>
    <vt:vector size="13" baseType="lpstr">
      <vt:lpstr>Motyw pakietu Office</vt:lpstr>
      <vt:lpstr>Temat pracy</vt:lpstr>
      <vt:lpstr>Slajd 2</vt:lpstr>
      <vt:lpstr>Slajd 3</vt:lpstr>
      <vt:lpstr>Slajd 4</vt:lpstr>
      <vt:lpstr>Slajd 5</vt:lpstr>
      <vt:lpstr>Slajd 6</vt:lpstr>
      <vt:lpstr>Slajd 7</vt:lpstr>
      <vt:lpstr>Slajd 8</vt:lpstr>
      <vt:lpstr>Slajd 9</vt:lpstr>
      <vt:lpstr>Slajd 10</vt:lpstr>
      <vt:lpstr>Slajd 11</vt:lpstr>
      <vt:lpstr>Slajd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Dawid Ozga</dc:creator>
  <cp:lastModifiedBy>Dawid Ozga</cp:lastModifiedBy>
  <cp:revision>32</cp:revision>
  <dcterms:created xsi:type="dcterms:W3CDTF">2017-11-06T08:36:44Z</dcterms:created>
  <dcterms:modified xsi:type="dcterms:W3CDTF">2017-12-03T23:04:37Z</dcterms:modified>
</cp:coreProperties>
</file>

<file path=docProps/thumbnail.jpeg>
</file>